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8" r:id="rId3"/>
    <p:sldId id="257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AFAF4"/>
    <a:srgbClr val="FFFFFF"/>
    <a:srgbClr val="FF33CC"/>
    <a:srgbClr val="18F43D"/>
    <a:srgbClr val="16F6E1"/>
    <a:srgbClr val="5DFC32"/>
    <a:srgbClr val="94E2EC"/>
    <a:srgbClr val="0119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22" autoAdjust="0"/>
    <p:restoredTop sz="94660"/>
  </p:normalViewPr>
  <p:slideViewPr>
    <p:cSldViewPr>
      <p:cViewPr varScale="1">
        <p:scale>
          <a:sx n="46" d="100"/>
          <a:sy n="46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669BAED-57DC-408E-80C2-C95B6A87349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1989A6-470A-4834-9624-BB1A1BE75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97852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BB6283-580D-4AD4-929E-C54A9C8F81BB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9986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E7880-3CE4-4695-8C15-EB0406B8C182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7719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BDFCB3-AEA7-477E-BCEF-DB54EADEBA8A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59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D92F0-E2A2-43D3-8C0B-DBED44CDBC71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1429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561668-D645-4EC9-B3E3-9071FFE82EAE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8838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4C077C-67FD-4720-A8A4-07732F2B6519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233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01C5B-6CCD-43E4-B593-32E2628F5249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3173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093E52-E1EC-4AA0-BC4B-9287D0E4ED26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3753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AB6965-B610-465E-8DCA-3350BBFEB818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159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2C4744-88F6-4B3E-99CD-6908CD21C711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6787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04A278-0CF0-4B75-A328-9531D800039B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14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81F55B-45B4-4F84-B534-67D8A0C6AE6A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marcfhenning.blogspott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7EDE2-F5BF-4D6A-9800-6437F80897A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16241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"/>
            <a:ext cx="9164782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309035">
            <a:off x="83646" y="-44939"/>
            <a:ext cx="8048842" cy="2319723"/>
          </a:xfrm>
        </p:spPr>
        <p:txBody>
          <a:bodyPr>
            <a:noAutofit/>
          </a:bodyPr>
          <a:lstStyle/>
          <a:p>
            <a:r>
              <a:rPr lang="en-US" sz="7200" dirty="0" smtClean="0">
                <a:latin typeface="Chiller" pitchFamily="82" charset="0"/>
              </a:rPr>
              <a:t>Ice Storms: Natures  </a:t>
            </a:r>
            <a:br>
              <a:rPr lang="en-US" sz="7200" dirty="0" smtClean="0">
                <a:latin typeface="Chiller" pitchFamily="82" charset="0"/>
              </a:rPr>
            </a:br>
            <a:r>
              <a:rPr lang="en-US" sz="7200" dirty="0" smtClean="0">
                <a:latin typeface="Chiller" pitchFamily="82" charset="0"/>
              </a:rPr>
              <a:t>cold killer</a:t>
            </a:r>
            <a:endParaRPr lang="en-US" sz="7200" dirty="0">
              <a:latin typeface="Chiller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981200" y="2895600"/>
            <a:ext cx="6400800" cy="1752600"/>
          </a:xfrm>
        </p:spPr>
        <p:txBody>
          <a:bodyPr>
            <a:normAutofit fontScale="70000" lnSpcReduction="20000"/>
          </a:bodyPr>
          <a:lstStyle/>
          <a:p>
            <a:r>
              <a:rPr lang="en-US" sz="5400" dirty="0" smtClean="0">
                <a:solidFill>
                  <a:srgbClr val="0AFAF4"/>
                </a:solidFill>
                <a:latin typeface="Agency FB" pitchFamily="34" charset="0"/>
              </a:rPr>
              <a:t>By: Ashton Hill </a:t>
            </a:r>
          </a:p>
          <a:p>
            <a:r>
              <a:rPr lang="en-US" sz="5400" dirty="0" smtClean="0">
                <a:solidFill>
                  <a:srgbClr val="0AFAF4"/>
                </a:solidFill>
                <a:latin typeface="Agency FB" pitchFamily="34" charset="0"/>
              </a:rPr>
              <a:t>Science</a:t>
            </a:r>
          </a:p>
          <a:p>
            <a:r>
              <a:rPr lang="en-US" sz="5400" dirty="0" smtClean="0">
                <a:solidFill>
                  <a:srgbClr val="0AFAF4"/>
                </a:solidFill>
                <a:latin typeface="Agency FB" pitchFamily="34" charset="0"/>
              </a:rPr>
              <a:t>Mr. Shepard</a:t>
            </a:r>
            <a:endParaRPr lang="en-US" sz="5400" dirty="0">
              <a:solidFill>
                <a:srgbClr val="0AFAF4"/>
              </a:solidFill>
              <a:latin typeface="Agency FB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295400" y="6248400"/>
            <a:ext cx="4724400" cy="473075"/>
          </a:xfrm>
        </p:spPr>
        <p:txBody>
          <a:bodyPr/>
          <a:lstStyle/>
          <a:p>
            <a:r>
              <a:rPr lang="en-US" sz="3600" dirty="0" smtClean="0">
                <a:solidFill>
                  <a:srgbClr val="0AFAF4"/>
                </a:solidFill>
              </a:rPr>
              <a:t>marcfhenning.blogspott</a:t>
            </a:r>
            <a:endParaRPr lang="en-US" sz="3600" dirty="0">
              <a:solidFill>
                <a:srgbClr val="0AFA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309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782" y="0"/>
            <a:ext cx="9144000" cy="6849173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914400" y="1025098"/>
            <a:ext cx="3810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solidFill>
                  <a:srgbClr val="0AFAF4"/>
                </a:solidFill>
              </a:rPr>
              <a:t>It covers everything in ice as it hits</a:t>
            </a:r>
            <a:endParaRPr lang="en-US" sz="2400" dirty="0">
              <a:solidFill>
                <a:srgbClr val="0AFAF4"/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3600" dirty="0" smtClean="0">
                <a:solidFill>
                  <a:srgbClr val="0AFAF4"/>
                </a:solidFill>
              </a:rPr>
              <a:t>marcfhenning.blogspott</a:t>
            </a:r>
            <a:endParaRPr lang="en-US" sz="3600" dirty="0">
              <a:solidFill>
                <a:srgbClr val="0AFA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1409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892" y="0"/>
            <a:ext cx="9149892" cy="6853587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0" y="0"/>
            <a:ext cx="9213272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5DFC32"/>
                </a:solidFill>
              </a:rPr>
              <a:t>Nuisance Ice Storm</a:t>
            </a:r>
          </a:p>
          <a:p>
            <a:r>
              <a:rPr lang="en-US" dirty="0">
                <a:solidFill>
                  <a:srgbClr val="5DFC32"/>
                </a:solidFill>
              </a:rPr>
              <a:t>- A nuisance event is usually one of 1/4" of ice or less.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- Even though these lighter accumulations are considered nuisance, travel can be extremely dangerous even with a light glazing.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 Disruptive Ice Storm</a:t>
            </a:r>
          </a:p>
          <a:p>
            <a:r>
              <a:rPr lang="en-US" dirty="0">
                <a:solidFill>
                  <a:srgbClr val="5DFC32"/>
                </a:solidFill>
              </a:rPr>
              <a:t>- A disruptive ice storm is typically one of 1/4" to 1/2" of ice accumulation.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- This amount of ice starts to damage trees and power lines.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 Crippling Ice Storm</a:t>
            </a:r>
          </a:p>
          <a:p>
            <a:r>
              <a:rPr lang="en-US" dirty="0">
                <a:solidFill>
                  <a:srgbClr val="5DFC32"/>
                </a:solidFill>
              </a:rPr>
              <a:t>- Widespread accumulations of over 1/2".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- With this much ice there is severe tree damage and power outages may last for days.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  <a:p>
            <a:r>
              <a:rPr lang="en-US" dirty="0">
                <a:solidFill>
                  <a:srgbClr val="5DFC32"/>
                </a:solidFill>
              </a:rPr>
              <a:t>- The most devastating storms contain ice accumulations of an inch or more.</a:t>
            </a:r>
          </a:p>
          <a:p>
            <a:r>
              <a:rPr lang="en-US" dirty="0">
                <a:solidFill>
                  <a:srgbClr val="5DFC32"/>
                </a:solidFill>
              </a:rPr>
              <a:t> 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1905000" y="5715000"/>
            <a:ext cx="4114800" cy="1006475"/>
          </a:xfrm>
        </p:spPr>
        <p:txBody>
          <a:bodyPr/>
          <a:lstStyle/>
          <a:p>
            <a:r>
              <a:rPr lang="en-US" sz="3600" dirty="0" smtClean="0">
                <a:solidFill>
                  <a:srgbClr val="0AFAF4"/>
                </a:solidFill>
              </a:rPr>
              <a:t>marcfhenning.blogspott</a:t>
            </a:r>
            <a:endParaRPr lang="en-US" sz="3600" dirty="0">
              <a:solidFill>
                <a:srgbClr val="0AFAF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153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510145" y="904220"/>
            <a:ext cx="632460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600" dirty="0" smtClean="0">
                <a:solidFill>
                  <a:schemeClr val="tx2">
                    <a:lumMod val="50000"/>
                  </a:schemeClr>
                </a:solidFill>
              </a:rPr>
              <a:t>They can easily be caused by freezing rain </a:t>
            </a:r>
            <a:endParaRPr lang="en-US" sz="66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29927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0782"/>
            <a:ext cx="9144000" cy="6878782"/>
          </a:xfrm>
          <a:prstGeom prst="rect">
            <a:avLst/>
          </a:prstGeom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828800" y="6324600"/>
            <a:ext cx="5160818" cy="304799"/>
          </a:xfrm>
        </p:spPr>
        <p:txBody>
          <a:bodyPr/>
          <a:lstStyle/>
          <a:p>
            <a:r>
              <a:rPr lang="en-US" sz="4000" dirty="0" smtClean="0">
                <a:solidFill>
                  <a:srgbClr val="FF33CC"/>
                </a:solidFill>
              </a:rPr>
              <a:t>marcfhenning.blogspot</a:t>
            </a:r>
            <a:r>
              <a:rPr lang="en-US" sz="4000" dirty="0" smtClean="0"/>
              <a:t>t</a:t>
            </a:r>
            <a:endParaRPr lang="en-US" sz="4000" dirty="0"/>
          </a:p>
        </p:txBody>
      </p:sp>
      <p:sp>
        <p:nvSpPr>
          <p:cNvPr id="5" name="TextBox 4"/>
          <p:cNvSpPr txBox="1"/>
          <p:nvPr/>
        </p:nvSpPr>
        <p:spPr>
          <a:xfrm>
            <a:off x="2819400" y="152400"/>
            <a:ext cx="4419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Ice storms can last an hour to days to a week! 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62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rgbClr val="16F6E1"/>
          </a:fgClr>
          <a:bgClr>
            <a:schemeClr val="tx1">
              <a:lumMod val="95000"/>
              <a:lumOff val="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00200" y="1447800"/>
            <a:ext cx="5562600" cy="3810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>
                <a:solidFill>
                  <a:srgbClr val="FFFFFF"/>
                </a:solidFill>
              </a:rPr>
              <a:t>Ice storms happen usually happen during January and December </a:t>
            </a:r>
            <a:endParaRPr lang="en-US" sz="40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4131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</TotalTime>
  <Words>71</Words>
  <Application>Microsoft Office PowerPoint</Application>
  <PresentationFormat>On-screen Show (4:3)</PresentationFormat>
  <Paragraphs>29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Ice Storms: Natures   cold killer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13</cp:revision>
  <dcterms:created xsi:type="dcterms:W3CDTF">2013-05-02T12:15:19Z</dcterms:created>
  <dcterms:modified xsi:type="dcterms:W3CDTF">2013-05-03T18:28:32Z</dcterms:modified>
</cp:coreProperties>
</file>